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3" r:id="rId1"/>
  </p:sldMasterIdLst>
  <p:sldIdLst>
    <p:sldId id="256" r:id="rId2"/>
    <p:sldId id="257" r:id="rId3"/>
    <p:sldId id="258" r:id="rId4"/>
    <p:sldId id="269" r:id="rId5"/>
    <p:sldId id="270" r:id="rId6"/>
    <p:sldId id="271" r:id="rId7"/>
    <p:sldId id="272" r:id="rId8"/>
    <p:sldId id="268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45F6D-373A-46FF-A4D1-74944E6F0061}" type="datetimeFigureOut">
              <a:rPr lang="ru-RU" smtClean="0"/>
              <a:t>27.10.2018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4BE79-452C-42BF-870F-905221F46C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696734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45F6D-373A-46FF-A4D1-74944E6F0061}" type="datetimeFigureOut">
              <a:rPr lang="ru-RU" smtClean="0"/>
              <a:t>27.10.2018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4BE79-452C-42BF-870F-905221F46C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05884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45F6D-373A-46FF-A4D1-74944E6F0061}" type="datetimeFigureOut">
              <a:rPr lang="ru-RU" smtClean="0"/>
              <a:t>27.10.2018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4BE79-452C-42BF-870F-905221F46CF5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8093633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45F6D-373A-46FF-A4D1-74944E6F0061}" type="datetimeFigureOut">
              <a:rPr lang="ru-RU" smtClean="0"/>
              <a:t>27.10.2018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4BE79-452C-42BF-870F-905221F46C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48632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45F6D-373A-46FF-A4D1-74944E6F0061}" type="datetimeFigureOut">
              <a:rPr lang="ru-RU" smtClean="0"/>
              <a:t>27.10.2018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4BE79-452C-42BF-870F-905221F46CF5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3806195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45F6D-373A-46FF-A4D1-74944E6F0061}" type="datetimeFigureOut">
              <a:rPr lang="ru-RU" smtClean="0"/>
              <a:t>27.10.2018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4BE79-452C-42BF-870F-905221F46C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0608874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45F6D-373A-46FF-A4D1-74944E6F0061}" type="datetimeFigureOut">
              <a:rPr lang="ru-RU" smtClean="0"/>
              <a:t>27.10.2018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4BE79-452C-42BF-870F-905221F46C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836376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45F6D-373A-46FF-A4D1-74944E6F0061}" type="datetimeFigureOut">
              <a:rPr lang="ru-RU" smtClean="0"/>
              <a:t>27.10.2018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4BE79-452C-42BF-870F-905221F46C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90352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45F6D-373A-46FF-A4D1-74944E6F0061}" type="datetimeFigureOut">
              <a:rPr lang="ru-RU" smtClean="0"/>
              <a:t>27.10.2018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4BE79-452C-42BF-870F-905221F46C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34577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45F6D-373A-46FF-A4D1-74944E6F0061}" type="datetimeFigureOut">
              <a:rPr lang="ru-RU" smtClean="0"/>
              <a:t>27.10.2018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4BE79-452C-42BF-870F-905221F46C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93365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45F6D-373A-46FF-A4D1-74944E6F0061}" type="datetimeFigureOut">
              <a:rPr lang="ru-RU" smtClean="0"/>
              <a:t>27.10.2018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4BE79-452C-42BF-870F-905221F46C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49851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45F6D-373A-46FF-A4D1-74944E6F0061}" type="datetimeFigureOut">
              <a:rPr lang="ru-RU" smtClean="0"/>
              <a:t>27.10.2018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4BE79-452C-42BF-870F-905221F46C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00665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45F6D-373A-46FF-A4D1-74944E6F0061}" type="datetimeFigureOut">
              <a:rPr lang="ru-RU" smtClean="0"/>
              <a:t>27.10.2018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4BE79-452C-42BF-870F-905221F46C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21021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45F6D-373A-46FF-A4D1-74944E6F0061}" type="datetimeFigureOut">
              <a:rPr lang="ru-RU" smtClean="0"/>
              <a:t>27.10.2018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4BE79-452C-42BF-870F-905221F46C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07851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45F6D-373A-46FF-A4D1-74944E6F0061}" type="datetimeFigureOut">
              <a:rPr lang="ru-RU" smtClean="0"/>
              <a:t>27.10.2018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4BE79-452C-42BF-870F-905221F46C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92303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45F6D-373A-46FF-A4D1-74944E6F0061}" type="datetimeFigureOut">
              <a:rPr lang="ru-RU" smtClean="0"/>
              <a:t>27.10.2018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4BE79-452C-42BF-870F-905221F46C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78577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445F6D-373A-46FF-A4D1-74944E6F0061}" type="datetimeFigureOut">
              <a:rPr lang="ru-RU" smtClean="0"/>
              <a:t>27.10.2018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B1B4BE79-452C-42BF-870F-905221F46C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33372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4" r:id="rId1"/>
    <p:sldLayoutId id="2147483755" r:id="rId2"/>
    <p:sldLayoutId id="2147483756" r:id="rId3"/>
    <p:sldLayoutId id="2147483757" r:id="rId4"/>
    <p:sldLayoutId id="2147483758" r:id="rId5"/>
    <p:sldLayoutId id="2147483759" r:id="rId6"/>
    <p:sldLayoutId id="2147483760" r:id="rId7"/>
    <p:sldLayoutId id="2147483761" r:id="rId8"/>
    <p:sldLayoutId id="2147483762" r:id="rId9"/>
    <p:sldLayoutId id="2147483763" r:id="rId10"/>
    <p:sldLayoutId id="2147483764" r:id="rId11"/>
    <p:sldLayoutId id="2147483765" r:id="rId12"/>
    <p:sldLayoutId id="2147483766" r:id="rId13"/>
    <p:sldLayoutId id="2147483767" r:id="rId14"/>
    <p:sldLayoutId id="2147483768" r:id="rId15"/>
    <p:sldLayoutId id="214748376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54406"/>
            <a:ext cx="12192000" cy="1291772"/>
          </a:xfrm>
        </p:spPr>
        <p:txBody>
          <a:bodyPr/>
          <a:lstStyle/>
          <a:p>
            <a:pPr algn="ctr"/>
            <a:r>
              <a:rPr lang="ru-RU" sz="3600" dirty="0" smtClean="0">
                <a:solidFill>
                  <a:schemeClr val="accent1">
                    <a:lumMod val="75000"/>
                  </a:schemeClr>
                </a:solidFill>
              </a:rPr>
              <a:t>ТТИТ(Томский Техникум Информационных Технологий)</a:t>
            </a:r>
            <a:endParaRPr lang="ru-RU" sz="36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1440926"/>
            <a:ext cx="12192000" cy="5417073"/>
          </a:xfrm>
          <a:solidFill>
            <a:schemeClr val="tx1"/>
          </a:solidFill>
        </p:spPr>
        <p:txBody>
          <a:bodyPr>
            <a:normAutofit/>
          </a:bodyPr>
          <a:lstStyle/>
          <a:p>
            <a:pPr algn="l"/>
            <a:r>
              <a:rPr lang="en-US" sz="2800" dirty="0" smtClean="0">
                <a:solidFill>
                  <a:schemeClr val="accent1">
                    <a:lumMod val="75000"/>
                  </a:schemeClr>
                </a:solidFill>
              </a:rPr>
              <a:t>echo “</a:t>
            </a:r>
            <a:r>
              <a:rPr lang="ru-RU" sz="2800" dirty="0" smtClean="0">
                <a:solidFill>
                  <a:schemeClr val="accent1">
                    <a:lumMod val="75000"/>
                  </a:schemeClr>
                </a:solidFill>
              </a:rPr>
              <a:t>Состав команды</a:t>
            </a:r>
            <a:r>
              <a:rPr lang="en-US" sz="2800" dirty="0" smtClean="0">
                <a:solidFill>
                  <a:schemeClr val="accent1">
                    <a:lumMod val="75000"/>
                  </a:schemeClr>
                </a:solidFill>
              </a:rPr>
              <a:t>”;</a:t>
            </a:r>
            <a:endParaRPr lang="ru-RU" sz="28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l"/>
            <a:r>
              <a:rPr lang="en-US" sz="2800" dirty="0">
                <a:solidFill>
                  <a:schemeClr val="accent1">
                    <a:lumMod val="75000"/>
                  </a:schemeClr>
                </a:solidFill>
              </a:rPr>
              <a:t>$</a:t>
            </a:r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</a:rPr>
              <a:t>Разработчик</a:t>
            </a:r>
            <a:r>
              <a:rPr lang="en-US" sz="2800" b="1" dirty="0" smtClean="0">
                <a:solidFill>
                  <a:schemeClr val="accent1">
                    <a:lumMod val="75000"/>
                  </a:schemeClr>
                </a:solidFill>
              </a:rPr>
              <a:t>_</a:t>
            </a:r>
            <a:r>
              <a:rPr lang="en-US" sz="2800" b="1" dirty="0" err="1" smtClean="0">
                <a:solidFill>
                  <a:schemeClr val="accent1">
                    <a:lumMod val="75000"/>
                  </a:schemeClr>
                </a:solidFill>
              </a:rPr>
              <a:t>Back_end</a:t>
            </a:r>
            <a:r>
              <a:rPr lang="en-US" sz="2800" b="1" dirty="0" smtClean="0">
                <a:solidFill>
                  <a:schemeClr val="accent1">
                    <a:lumMod val="75000"/>
                  </a:schemeClr>
                </a:solidFill>
              </a:rPr>
              <a:t>=</a:t>
            </a:r>
            <a:r>
              <a:rPr lang="en-US" sz="2800" dirty="0" smtClean="0">
                <a:solidFill>
                  <a:schemeClr val="accent1">
                    <a:lumMod val="75000"/>
                  </a:schemeClr>
                </a:solidFill>
              </a:rPr>
              <a:t>‘</a:t>
            </a:r>
            <a:r>
              <a:rPr lang="ru-RU" sz="2800" dirty="0" smtClean="0">
                <a:solidFill>
                  <a:schemeClr val="accent1">
                    <a:lumMod val="75000"/>
                  </a:schemeClr>
                </a:solidFill>
              </a:rPr>
              <a:t>Куликов</a:t>
            </a:r>
            <a:r>
              <a:rPr lang="en-US" sz="2800" dirty="0">
                <a:solidFill>
                  <a:schemeClr val="accent1">
                    <a:lumMod val="75000"/>
                  </a:schemeClr>
                </a:solidFill>
              </a:rPr>
              <a:t>_</a:t>
            </a:r>
            <a:r>
              <a:rPr lang="ru-RU" sz="2800" dirty="0">
                <a:solidFill>
                  <a:schemeClr val="accent1">
                    <a:lumMod val="75000"/>
                  </a:schemeClr>
                </a:solidFill>
              </a:rPr>
              <a:t>Дмитрий</a:t>
            </a:r>
            <a:r>
              <a:rPr lang="en-US" sz="2800" dirty="0">
                <a:solidFill>
                  <a:schemeClr val="accent1">
                    <a:lumMod val="75000"/>
                  </a:schemeClr>
                </a:solidFill>
              </a:rPr>
              <a:t>_</a:t>
            </a:r>
            <a:r>
              <a:rPr lang="ru-RU" sz="2800" dirty="0" smtClean="0">
                <a:solidFill>
                  <a:schemeClr val="accent1">
                    <a:lumMod val="75000"/>
                  </a:schemeClr>
                </a:solidFill>
              </a:rPr>
              <a:t>Витальевич</a:t>
            </a:r>
            <a:r>
              <a:rPr lang="en-US" sz="2800" dirty="0" smtClean="0">
                <a:solidFill>
                  <a:schemeClr val="accent1">
                    <a:lumMod val="75000"/>
                  </a:schemeClr>
                </a:solidFill>
              </a:rPr>
              <a:t>’;</a:t>
            </a:r>
            <a:endParaRPr lang="ru-RU" sz="28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l"/>
            <a:r>
              <a:rPr lang="en-US" sz="2800" dirty="0" smtClean="0">
                <a:solidFill>
                  <a:schemeClr val="accent1">
                    <a:lumMod val="75000"/>
                  </a:schemeClr>
                </a:solidFill>
              </a:rPr>
              <a:t>$</a:t>
            </a:r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</a:rPr>
              <a:t>Разработчик</a:t>
            </a:r>
            <a:r>
              <a:rPr lang="en-US" sz="2800" b="1" dirty="0" smtClean="0">
                <a:solidFill>
                  <a:schemeClr val="accent1">
                    <a:lumMod val="75000"/>
                  </a:schemeClr>
                </a:solidFill>
              </a:rPr>
              <a:t>_Front_end1=‘</a:t>
            </a:r>
            <a:r>
              <a:rPr lang="ru-RU" sz="2800" dirty="0" smtClean="0">
                <a:solidFill>
                  <a:schemeClr val="accent1">
                    <a:lumMod val="75000"/>
                  </a:schemeClr>
                </a:solidFill>
              </a:rPr>
              <a:t>Тарасов</a:t>
            </a:r>
            <a:r>
              <a:rPr lang="en-US" sz="2800" dirty="0">
                <a:solidFill>
                  <a:schemeClr val="accent1">
                    <a:lumMod val="75000"/>
                  </a:schemeClr>
                </a:solidFill>
              </a:rPr>
              <a:t>_</a:t>
            </a:r>
            <a:r>
              <a:rPr lang="ru-RU" sz="2800" dirty="0">
                <a:solidFill>
                  <a:schemeClr val="accent1">
                    <a:lumMod val="75000"/>
                  </a:schemeClr>
                </a:solidFill>
              </a:rPr>
              <a:t>Василий</a:t>
            </a:r>
            <a:r>
              <a:rPr lang="en-US" sz="2800" dirty="0">
                <a:solidFill>
                  <a:schemeClr val="accent1">
                    <a:lumMod val="75000"/>
                  </a:schemeClr>
                </a:solidFill>
              </a:rPr>
              <a:t>_</a:t>
            </a:r>
            <a:r>
              <a:rPr lang="ru-RU" sz="2800" dirty="0" smtClean="0">
                <a:solidFill>
                  <a:schemeClr val="accent1">
                    <a:lumMod val="75000"/>
                  </a:schemeClr>
                </a:solidFill>
              </a:rPr>
              <a:t>Дмитриевич</a:t>
            </a:r>
            <a:r>
              <a:rPr lang="en-US" sz="2800" dirty="0" smtClean="0">
                <a:solidFill>
                  <a:schemeClr val="accent1">
                    <a:lumMod val="75000"/>
                  </a:schemeClr>
                </a:solidFill>
              </a:rPr>
              <a:t>’;</a:t>
            </a:r>
            <a:endParaRPr lang="ru-RU" sz="28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l"/>
            <a:r>
              <a:rPr lang="en-US" sz="2800" dirty="0" smtClean="0">
                <a:solidFill>
                  <a:schemeClr val="accent1">
                    <a:lumMod val="75000"/>
                  </a:schemeClr>
                </a:solidFill>
              </a:rPr>
              <a:t>$</a:t>
            </a:r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</a:rPr>
              <a:t>Разработчик</a:t>
            </a:r>
            <a:r>
              <a:rPr lang="en-US" sz="2800" b="1" dirty="0" smtClean="0">
                <a:solidFill>
                  <a:schemeClr val="accent1">
                    <a:lumMod val="75000"/>
                  </a:schemeClr>
                </a:solidFill>
              </a:rPr>
              <a:t>_Mobile=‘</a:t>
            </a:r>
            <a:r>
              <a:rPr lang="ru-RU" sz="2800" dirty="0" smtClean="0">
                <a:solidFill>
                  <a:schemeClr val="accent1">
                    <a:lumMod val="75000"/>
                  </a:schemeClr>
                </a:solidFill>
              </a:rPr>
              <a:t>Шаймагсумов</a:t>
            </a:r>
            <a:r>
              <a:rPr lang="en-US" sz="2800" dirty="0">
                <a:solidFill>
                  <a:schemeClr val="accent1">
                    <a:lumMod val="75000"/>
                  </a:schemeClr>
                </a:solidFill>
              </a:rPr>
              <a:t>_</a:t>
            </a:r>
            <a:r>
              <a:rPr lang="ru-RU" sz="2800" dirty="0">
                <a:solidFill>
                  <a:schemeClr val="accent1">
                    <a:lumMod val="75000"/>
                  </a:schemeClr>
                </a:solidFill>
              </a:rPr>
              <a:t>Вильдан</a:t>
            </a:r>
            <a:r>
              <a:rPr lang="en-US" sz="2800" dirty="0">
                <a:solidFill>
                  <a:schemeClr val="accent1">
                    <a:lumMod val="75000"/>
                  </a:schemeClr>
                </a:solidFill>
              </a:rPr>
              <a:t>_</a:t>
            </a:r>
            <a:r>
              <a:rPr lang="ru-RU" sz="2800" dirty="0" smtClean="0">
                <a:solidFill>
                  <a:schemeClr val="accent1">
                    <a:lumMod val="75000"/>
                  </a:schemeClr>
                </a:solidFill>
              </a:rPr>
              <a:t>Маратович</a:t>
            </a:r>
            <a:r>
              <a:rPr lang="en-US" sz="2800" dirty="0" smtClean="0">
                <a:solidFill>
                  <a:schemeClr val="accent1">
                    <a:lumMod val="75000"/>
                  </a:schemeClr>
                </a:solidFill>
              </a:rPr>
              <a:t>’;</a:t>
            </a:r>
            <a:endParaRPr lang="ru-RU" sz="28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l"/>
            <a:r>
              <a:rPr lang="en-US" sz="2800" dirty="0" smtClean="0">
                <a:solidFill>
                  <a:schemeClr val="accent1">
                    <a:lumMod val="75000"/>
                  </a:schemeClr>
                </a:solidFill>
              </a:rPr>
              <a:t>$</a:t>
            </a:r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</a:rPr>
              <a:t>Разработчик</a:t>
            </a:r>
            <a:r>
              <a:rPr lang="en-US" sz="2800" b="1" dirty="0" smtClean="0">
                <a:solidFill>
                  <a:schemeClr val="accent1">
                    <a:lumMod val="75000"/>
                  </a:schemeClr>
                </a:solidFill>
              </a:rPr>
              <a:t>_</a:t>
            </a:r>
            <a:r>
              <a:rPr lang="en-US" sz="2800" b="1" dirty="0" err="1" smtClean="0">
                <a:solidFill>
                  <a:schemeClr val="accent1">
                    <a:lumMod val="75000"/>
                  </a:schemeClr>
                </a:solidFill>
              </a:rPr>
              <a:t>Front_end</a:t>
            </a:r>
            <a:r>
              <a:rPr lang="en-US" sz="2800" b="1" dirty="0" smtClean="0">
                <a:solidFill>
                  <a:schemeClr val="accent1">
                    <a:lumMod val="75000"/>
                  </a:schemeClr>
                </a:solidFill>
              </a:rPr>
              <a:t>=‘</a:t>
            </a:r>
            <a:r>
              <a:rPr lang="ru-RU" sz="2800" dirty="0" smtClean="0">
                <a:solidFill>
                  <a:schemeClr val="accent1">
                    <a:lumMod val="75000"/>
                  </a:schemeClr>
                </a:solidFill>
              </a:rPr>
              <a:t>Гузеев</a:t>
            </a:r>
            <a:r>
              <a:rPr lang="en-US" sz="2800" dirty="0" smtClean="0">
                <a:solidFill>
                  <a:schemeClr val="accent1">
                    <a:lumMod val="75000"/>
                  </a:schemeClr>
                </a:solidFill>
              </a:rPr>
              <a:t>_</a:t>
            </a:r>
            <a:r>
              <a:rPr lang="ru-RU" sz="2800" dirty="0" smtClean="0">
                <a:solidFill>
                  <a:schemeClr val="accent1">
                    <a:lumMod val="75000"/>
                  </a:schemeClr>
                </a:solidFill>
              </a:rPr>
              <a:t>Никита</a:t>
            </a:r>
            <a:r>
              <a:rPr lang="en-US" sz="2800" dirty="0" smtClean="0">
                <a:solidFill>
                  <a:schemeClr val="accent1">
                    <a:lumMod val="75000"/>
                  </a:schemeClr>
                </a:solidFill>
              </a:rPr>
              <a:t>_</a:t>
            </a:r>
            <a:r>
              <a:rPr lang="ru-RU" sz="2800" dirty="0" smtClean="0">
                <a:solidFill>
                  <a:schemeClr val="accent1">
                    <a:lumMod val="75000"/>
                  </a:schemeClr>
                </a:solidFill>
              </a:rPr>
              <a:t>Васильевич</a:t>
            </a:r>
            <a:r>
              <a:rPr lang="en-US" sz="2800" dirty="0" smtClean="0">
                <a:solidFill>
                  <a:schemeClr val="accent1">
                    <a:lumMod val="75000"/>
                  </a:schemeClr>
                </a:solidFill>
              </a:rPr>
              <a:t>’</a:t>
            </a:r>
            <a:r>
              <a:rPr lang="en-US" sz="2800" b="1" dirty="0" smtClean="0">
                <a:solidFill>
                  <a:schemeClr val="accent1">
                    <a:lumMod val="75000"/>
                  </a:schemeClr>
                </a:solidFill>
              </a:rPr>
              <a:t>;</a:t>
            </a:r>
          </a:p>
          <a:p>
            <a:pPr algn="l"/>
            <a:r>
              <a:rPr lang="en-US" sz="2800" dirty="0" smtClean="0">
                <a:solidFill>
                  <a:schemeClr val="accent1">
                    <a:lumMod val="75000"/>
                  </a:schemeClr>
                </a:solidFill>
              </a:rPr>
              <a:t>$</a:t>
            </a:r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</a:rPr>
              <a:t>Менеджер</a:t>
            </a:r>
            <a:r>
              <a:rPr lang="en-US" sz="2800" b="1" dirty="0" smtClean="0">
                <a:solidFill>
                  <a:schemeClr val="accent1">
                    <a:lumMod val="75000"/>
                  </a:schemeClr>
                </a:solidFill>
              </a:rPr>
              <a:t>_</a:t>
            </a:r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</a:rPr>
              <a:t>Аналитик</a:t>
            </a:r>
            <a:r>
              <a:rPr lang="en-US" sz="2800" dirty="0" smtClean="0">
                <a:solidFill>
                  <a:schemeClr val="accent1">
                    <a:lumMod val="75000"/>
                  </a:schemeClr>
                </a:solidFill>
              </a:rPr>
              <a:t>=‘</a:t>
            </a:r>
            <a:r>
              <a:rPr lang="ru-RU" sz="2800" dirty="0" smtClean="0">
                <a:solidFill>
                  <a:schemeClr val="accent1">
                    <a:lumMod val="75000"/>
                  </a:schemeClr>
                </a:solidFill>
              </a:rPr>
              <a:t>Смоляков</a:t>
            </a:r>
            <a:r>
              <a:rPr lang="en-US" sz="2800" dirty="0">
                <a:solidFill>
                  <a:schemeClr val="accent1">
                    <a:lumMod val="75000"/>
                  </a:schemeClr>
                </a:solidFill>
              </a:rPr>
              <a:t>_</a:t>
            </a:r>
            <a:r>
              <a:rPr lang="ru-RU" sz="2800" dirty="0">
                <a:solidFill>
                  <a:schemeClr val="accent1">
                    <a:lumMod val="75000"/>
                  </a:schemeClr>
                </a:solidFill>
              </a:rPr>
              <a:t>Дмитрий</a:t>
            </a:r>
            <a:r>
              <a:rPr lang="en-US" sz="2800" dirty="0">
                <a:solidFill>
                  <a:schemeClr val="accent1">
                    <a:lumMod val="75000"/>
                  </a:schemeClr>
                </a:solidFill>
              </a:rPr>
              <a:t>_</a:t>
            </a:r>
            <a:r>
              <a:rPr lang="ru-RU" sz="2800" dirty="0" smtClean="0">
                <a:solidFill>
                  <a:schemeClr val="accent1">
                    <a:lumMod val="75000"/>
                  </a:schemeClr>
                </a:solidFill>
              </a:rPr>
              <a:t>Витальевич</a:t>
            </a:r>
            <a:r>
              <a:rPr lang="en-US" sz="2800" dirty="0" smtClean="0">
                <a:solidFill>
                  <a:schemeClr val="accent1">
                    <a:lumMod val="75000"/>
                  </a:schemeClr>
                </a:solidFill>
              </a:rPr>
              <a:t>’’</a:t>
            </a:r>
            <a:endParaRPr lang="ru-RU" sz="2800" b="1" dirty="0">
              <a:solidFill>
                <a:schemeClr val="accent1">
                  <a:lumMod val="75000"/>
                </a:schemeClr>
              </a:solidFill>
            </a:endParaRPr>
          </a:p>
          <a:p>
            <a:pPr algn="l"/>
            <a:r>
              <a:rPr lang="en-US" sz="2800" b="1" dirty="0">
                <a:solidFill>
                  <a:schemeClr val="accent1">
                    <a:lumMod val="75000"/>
                  </a:schemeClr>
                </a:solidFill>
              </a:rPr>
              <a:t>e</a:t>
            </a:r>
            <a:r>
              <a:rPr lang="en-US" sz="2800" b="1" dirty="0" smtClean="0">
                <a:solidFill>
                  <a:schemeClr val="accent1">
                    <a:lumMod val="75000"/>
                  </a:schemeClr>
                </a:solidFill>
              </a:rPr>
              <a:t>cho “</a:t>
            </a:r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</a:rPr>
              <a:t>Программный  продукт</a:t>
            </a:r>
            <a:r>
              <a:rPr lang="en-US" sz="2800" b="1" dirty="0" smtClean="0">
                <a:solidFill>
                  <a:schemeClr val="accent1">
                    <a:lumMod val="75000"/>
                  </a:schemeClr>
                </a:solidFill>
              </a:rPr>
              <a:t>”</a:t>
            </a:r>
          </a:p>
          <a:p>
            <a:pPr algn="l"/>
            <a:r>
              <a:rPr lang="en-US" sz="2800" b="1" dirty="0" smtClean="0">
                <a:solidFill>
                  <a:schemeClr val="accent1">
                    <a:lumMod val="75000"/>
                  </a:schemeClr>
                </a:solidFill>
              </a:rPr>
              <a:t>$</a:t>
            </a:r>
            <a:r>
              <a:rPr lang="ru-RU" sz="2800" dirty="0" smtClean="0">
                <a:solidFill>
                  <a:schemeClr val="accent1">
                    <a:lumMod val="75000"/>
                  </a:schemeClr>
                </a:solidFill>
              </a:rPr>
              <a:t>Three minutes</a:t>
            </a:r>
            <a:r>
              <a:rPr lang="en-US" sz="2800" dirty="0" smtClean="0">
                <a:solidFill>
                  <a:schemeClr val="accent1">
                    <a:lumMod val="75000"/>
                  </a:schemeClr>
                </a:solidFill>
              </a:rPr>
              <a:t>=</a:t>
            </a:r>
            <a:r>
              <a:rPr lang="en-US" sz="2800" dirty="0">
                <a:solidFill>
                  <a:schemeClr val="accent1">
                    <a:lumMod val="75000"/>
                  </a:schemeClr>
                </a:solidFill>
              </a:rPr>
              <a:t> $</a:t>
            </a:r>
            <a:r>
              <a:rPr lang="ru-RU" sz="2800" b="1" dirty="0">
                <a:solidFill>
                  <a:schemeClr val="accent1">
                    <a:lumMod val="75000"/>
                  </a:schemeClr>
                </a:solidFill>
              </a:rPr>
              <a:t>Разработчик</a:t>
            </a:r>
            <a:r>
              <a:rPr lang="en-US" sz="2800" b="1" dirty="0" smtClean="0">
                <a:solidFill>
                  <a:schemeClr val="accent1">
                    <a:lumMod val="75000"/>
                  </a:schemeClr>
                </a:solidFill>
              </a:rPr>
              <a:t>_</a:t>
            </a:r>
            <a:r>
              <a:rPr lang="en-US" sz="2800" b="1" dirty="0" err="1" smtClean="0">
                <a:solidFill>
                  <a:schemeClr val="accent1">
                    <a:lumMod val="75000"/>
                  </a:schemeClr>
                </a:solidFill>
              </a:rPr>
              <a:t>Front_end</a:t>
            </a:r>
            <a:r>
              <a:rPr lang="en-US" sz="2800" b="1" dirty="0" smtClean="0">
                <a:solidFill>
                  <a:schemeClr val="accent1">
                    <a:lumMod val="75000"/>
                  </a:schemeClr>
                </a:solidFill>
              </a:rPr>
              <a:t> * </a:t>
            </a:r>
            <a:r>
              <a:rPr lang="en-US" sz="2800" dirty="0">
                <a:solidFill>
                  <a:schemeClr val="accent1">
                    <a:lumMod val="75000"/>
                  </a:schemeClr>
                </a:solidFill>
              </a:rPr>
              <a:t>$</a:t>
            </a:r>
            <a:r>
              <a:rPr lang="ru-RU" sz="2800" b="1" dirty="0">
                <a:solidFill>
                  <a:schemeClr val="accent1">
                    <a:lumMod val="75000"/>
                  </a:schemeClr>
                </a:solidFill>
              </a:rPr>
              <a:t>Разработчик</a:t>
            </a:r>
            <a:r>
              <a:rPr lang="en-US" sz="2800" b="1" dirty="0" smtClean="0">
                <a:solidFill>
                  <a:schemeClr val="accent1">
                    <a:lumMod val="75000"/>
                  </a:schemeClr>
                </a:solidFill>
              </a:rPr>
              <a:t>_Mobile* </a:t>
            </a:r>
            <a:r>
              <a:rPr lang="en-US" sz="2800" dirty="0" smtClean="0">
                <a:solidFill>
                  <a:schemeClr val="accent1">
                    <a:lumMod val="75000"/>
                  </a:schemeClr>
                </a:solidFill>
              </a:rPr>
              <a:t>$</a:t>
            </a:r>
            <a:r>
              <a:rPr lang="ru-RU" sz="2800" b="1" dirty="0">
                <a:solidFill>
                  <a:schemeClr val="accent1">
                    <a:lumMod val="75000"/>
                  </a:schemeClr>
                </a:solidFill>
              </a:rPr>
              <a:t>Разработчик</a:t>
            </a:r>
            <a:r>
              <a:rPr lang="en-US" sz="2800" b="1" dirty="0" smtClean="0">
                <a:solidFill>
                  <a:schemeClr val="accent1">
                    <a:lumMod val="75000"/>
                  </a:schemeClr>
                </a:solidFill>
              </a:rPr>
              <a:t>_Front_end1 * </a:t>
            </a:r>
            <a:r>
              <a:rPr lang="en-US" sz="2800" dirty="0">
                <a:solidFill>
                  <a:schemeClr val="accent1">
                    <a:lumMod val="75000"/>
                  </a:schemeClr>
                </a:solidFill>
              </a:rPr>
              <a:t>$</a:t>
            </a:r>
            <a:r>
              <a:rPr lang="ru-RU" sz="2800" b="1" dirty="0">
                <a:solidFill>
                  <a:schemeClr val="accent1">
                    <a:lumMod val="75000"/>
                  </a:schemeClr>
                </a:solidFill>
              </a:rPr>
              <a:t>Разработчик</a:t>
            </a:r>
            <a:r>
              <a:rPr lang="en-US" sz="2800" b="1" dirty="0" smtClean="0">
                <a:solidFill>
                  <a:schemeClr val="accent1">
                    <a:lumMod val="75000"/>
                  </a:schemeClr>
                </a:solidFill>
              </a:rPr>
              <a:t>_</a:t>
            </a:r>
            <a:r>
              <a:rPr lang="en-US" sz="2800" b="1" dirty="0" err="1" smtClean="0">
                <a:solidFill>
                  <a:schemeClr val="accent1">
                    <a:lumMod val="75000"/>
                  </a:schemeClr>
                </a:solidFill>
              </a:rPr>
              <a:t>Back_end</a:t>
            </a:r>
            <a:r>
              <a:rPr lang="en-US" sz="2800" b="1" dirty="0" smtClean="0">
                <a:solidFill>
                  <a:schemeClr val="accent1">
                    <a:lumMod val="75000"/>
                  </a:schemeClr>
                </a:solidFill>
              </a:rPr>
              <a:t> * </a:t>
            </a:r>
            <a:r>
              <a:rPr lang="en-US" sz="2800" dirty="0">
                <a:solidFill>
                  <a:schemeClr val="accent1">
                    <a:lumMod val="75000"/>
                  </a:schemeClr>
                </a:solidFill>
              </a:rPr>
              <a:t>$</a:t>
            </a:r>
            <a:r>
              <a:rPr lang="ru-RU" sz="2800" b="1" dirty="0">
                <a:solidFill>
                  <a:schemeClr val="accent1">
                    <a:lumMod val="75000"/>
                  </a:schemeClr>
                </a:solidFill>
              </a:rPr>
              <a:t>Менеджер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</a:rPr>
              <a:t>_</a:t>
            </a:r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</a:rPr>
              <a:t>Аналитик</a:t>
            </a:r>
            <a:r>
              <a:rPr lang="en-US" sz="2800" b="1" dirty="0" smtClean="0">
                <a:solidFill>
                  <a:schemeClr val="accent1">
                    <a:lumMod val="75000"/>
                  </a:schemeClr>
                </a:solidFill>
              </a:rPr>
              <a:t>; </a:t>
            </a:r>
            <a:endParaRPr lang="ru-RU" sz="2800" b="1" dirty="0">
              <a:solidFill>
                <a:schemeClr val="accent1">
                  <a:lumMod val="75000"/>
                </a:schemeClr>
              </a:solidFill>
            </a:endParaRPr>
          </a:p>
          <a:p>
            <a:pPr algn="l"/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1563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8596668" cy="928914"/>
          </a:xfrm>
        </p:spPr>
        <p:txBody>
          <a:bodyPr/>
          <a:lstStyle/>
          <a:p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e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cho “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Стек технологий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”;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752704"/>
            <a:ext cx="12192000" cy="610529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>
                <a:solidFill>
                  <a:schemeClr val="accent1">
                    <a:lumMod val="75000"/>
                  </a:schemeClr>
                </a:solidFill>
              </a:rPr>
              <a:t>$</a:t>
            </a:r>
            <a:r>
              <a:rPr lang="en-US" sz="2800" dirty="0" err="1" smtClean="0">
                <a:solidFill>
                  <a:schemeClr val="accent1">
                    <a:lumMod val="75000"/>
                  </a:schemeClr>
                </a:solidFill>
              </a:rPr>
              <a:t>Front_End</a:t>
            </a:r>
            <a:r>
              <a:rPr lang="en-US" sz="2800" dirty="0" smtClean="0">
                <a:solidFill>
                  <a:schemeClr val="accent1">
                    <a:lumMod val="75000"/>
                  </a:schemeClr>
                </a:solidFill>
              </a:rPr>
              <a:t>=[</a:t>
            </a:r>
          </a:p>
          <a:p>
            <a:pPr marL="0" indent="0">
              <a:buNone/>
            </a:pPr>
            <a:r>
              <a:rPr lang="en-US" sz="2800" dirty="0" smtClean="0">
                <a:solidFill>
                  <a:schemeClr val="accent1">
                    <a:lumMod val="75000"/>
                  </a:schemeClr>
                </a:solidFill>
              </a:rPr>
              <a:t>Pug, </a:t>
            </a:r>
          </a:p>
          <a:p>
            <a:pPr marL="0" indent="0">
              <a:buNone/>
            </a:pPr>
            <a:r>
              <a:rPr lang="en-US" sz="2800" dirty="0" err="1" smtClean="0">
                <a:solidFill>
                  <a:schemeClr val="accent1">
                    <a:lumMod val="75000"/>
                  </a:schemeClr>
                </a:solidFill>
              </a:rPr>
              <a:t>Scss</a:t>
            </a:r>
            <a:r>
              <a:rPr lang="en-US" sz="2800" dirty="0" smtClean="0">
                <a:solidFill>
                  <a:schemeClr val="accent1">
                    <a:lumMod val="75000"/>
                  </a:schemeClr>
                </a:solidFill>
              </a:rPr>
              <a:t>,</a:t>
            </a:r>
          </a:p>
          <a:p>
            <a:pPr marL="0" indent="0">
              <a:buNone/>
            </a:pPr>
            <a:r>
              <a:rPr lang="en-US" sz="2800" dirty="0" smtClean="0">
                <a:solidFill>
                  <a:schemeClr val="accent1">
                    <a:lumMod val="75000"/>
                  </a:schemeClr>
                </a:solidFill>
              </a:rPr>
              <a:t>Es2017,</a:t>
            </a:r>
          </a:p>
          <a:p>
            <a:pPr marL="0" indent="0">
              <a:buNone/>
            </a:pPr>
            <a:r>
              <a:rPr lang="en-US" sz="2800" dirty="0" err="1" smtClean="0">
                <a:solidFill>
                  <a:schemeClr val="accent1">
                    <a:lumMod val="75000"/>
                  </a:schemeClr>
                </a:solidFill>
              </a:rPr>
              <a:t>Vue</a:t>
            </a:r>
            <a:r>
              <a:rPr lang="en-US" sz="2800" dirty="0" smtClean="0">
                <a:solidFill>
                  <a:schemeClr val="accent1">
                    <a:lumMod val="75000"/>
                  </a:schemeClr>
                </a:solidFill>
              </a:rPr>
              <a:t> JS, </a:t>
            </a:r>
          </a:p>
          <a:p>
            <a:pPr marL="0" indent="0">
              <a:buNone/>
            </a:pPr>
            <a:r>
              <a:rPr lang="en-US" sz="2800" dirty="0" err="1" smtClean="0">
                <a:solidFill>
                  <a:schemeClr val="accent1">
                    <a:lumMod val="75000"/>
                  </a:schemeClr>
                </a:solidFill>
              </a:rPr>
              <a:t>Webpack</a:t>
            </a:r>
            <a:r>
              <a:rPr lang="en-US" sz="2800" dirty="0" smtClean="0">
                <a:solidFill>
                  <a:schemeClr val="accent1">
                    <a:lumMod val="75000"/>
                  </a:schemeClr>
                </a:solidFill>
              </a:rPr>
              <a:t>, </a:t>
            </a:r>
          </a:p>
          <a:p>
            <a:pPr marL="0" indent="0">
              <a:buNone/>
            </a:pPr>
            <a:r>
              <a:rPr lang="en-US" sz="2800" dirty="0" smtClean="0">
                <a:solidFill>
                  <a:schemeClr val="accent1">
                    <a:lumMod val="75000"/>
                  </a:schemeClr>
                </a:solidFill>
              </a:rPr>
              <a:t>Babel];</a:t>
            </a:r>
          </a:p>
          <a:p>
            <a:pPr marL="0" indent="0">
              <a:buNone/>
            </a:pPr>
            <a:r>
              <a:rPr lang="en-US" sz="2800" dirty="0" smtClean="0">
                <a:solidFill>
                  <a:schemeClr val="accent1">
                    <a:lumMod val="75000"/>
                  </a:schemeClr>
                </a:solidFill>
              </a:rPr>
              <a:t>$</a:t>
            </a:r>
            <a:r>
              <a:rPr lang="en-US" sz="2800" dirty="0" err="1" smtClean="0">
                <a:solidFill>
                  <a:schemeClr val="accent1">
                    <a:lumMod val="75000"/>
                  </a:schemeClr>
                </a:solidFill>
              </a:rPr>
              <a:t>Back_End</a:t>
            </a:r>
            <a:r>
              <a:rPr lang="en-US" sz="2800" dirty="0" smtClean="0">
                <a:solidFill>
                  <a:schemeClr val="accent1">
                    <a:lumMod val="75000"/>
                  </a:schemeClr>
                </a:solidFill>
              </a:rPr>
              <a:t>=[</a:t>
            </a:r>
          </a:p>
          <a:p>
            <a:pPr marL="0" indent="0">
              <a:buNone/>
            </a:pPr>
            <a:r>
              <a:rPr lang="en-US" sz="2800" dirty="0" err="1" smtClean="0">
                <a:solidFill>
                  <a:schemeClr val="accent1">
                    <a:lumMod val="75000"/>
                  </a:schemeClr>
                </a:solidFill>
              </a:rPr>
              <a:t>Exspress</a:t>
            </a:r>
            <a:r>
              <a:rPr lang="en-US" sz="2800" dirty="0" smtClean="0">
                <a:solidFill>
                  <a:schemeClr val="accent1">
                    <a:lumMod val="75000"/>
                  </a:schemeClr>
                </a:solidFill>
              </a:rPr>
              <a:t>, </a:t>
            </a:r>
          </a:p>
          <a:p>
            <a:pPr marL="0" indent="0">
              <a:buNone/>
            </a:pPr>
            <a:r>
              <a:rPr lang="en-US" sz="2800" dirty="0" err="1" smtClean="0">
                <a:solidFill>
                  <a:schemeClr val="accent1">
                    <a:lumMod val="75000"/>
                  </a:schemeClr>
                </a:solidFill>
              </a:rPr>
              <a:t>Mongodb</a:t>
            </a:r>
            <a:r>
              <a:rPr lang="en-US" sz="2800" dirty="0" smtClean="0">
                <a:solidFill>
                  <a:schemeClr val="accent1">
                    <a:lumMod val="75000"/>
                  </a:schemeClr>
                </a:solidFill>
              </a:rPr>
              <a:t>, </a:t>
            </a:r>
          </a:p>
          <a:p>
            <a:pPr marL="0" indent="0">
              <a:buNone/>
            </a:pPr>
            <a:r>
              <a:rPr lang="en-US" sz="2800" dirty="0" smtClean="0">
                <a:solidFill>
                  <a:schemeClr val="accent1">
                    <a:lumMod val="75000"/>
                  </a:schemeClr>
                </a:solidFill>
              </a:rPr>
              <a:t>Es2016];</a:t>
            </a:r>
            <a:endParaRPr lang="ru-RU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5385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Программный продукт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2800" dirty="0" smtClean="0"/>
              <a:t>Окно авторизации.</a:t>
            </a:r>
            <a:endParaRPr lang="ru-RU" sz="2800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04027" y="0"/>
            <a:ext cx="3787973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4750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Программный продукт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2800" dirty="0" smtClean="0"/>
              <a:t>Окно </a:t>
            </a:r>
            <a:r>
              <a:rPr lang="ru-RU" sz="2800" dirty="0" smtClean="0"/>
              <a:t>регистрации.</a:t>
            </a:r>
            <a:endParaRPr lang="ru-RU" sz="2800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63531" y="0"/>
            <a:ext cx="382846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269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Программный продукт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2800" dirty="0" smtClean="0"/>
              <a:t>Категории.</a:t>
            </a:r>
            <a:endParaRPr lang="ru-RU" sz="28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52247" y="0"/>
            <a:ext cx="3739753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0871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Программный продукт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2800" dirty="0" smtClean="0"/>
              <a:t>Пример отображения содержимого категории</a:t>
            </a:r>
            <a:endParaRPr lang="ru-RU" sz="28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17151" y="0"/>
            <a:ext cx="377484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3275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Программный продукт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sz="2800" dirty="0" smtClean="0"/>
              <a:t>Пример отображения события</a:t>
            </a:r>
            <a:endParaRPr lang="ru-RU" sz="28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04027" y="0"/>
            <a:ext cx="3787973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6206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+++++[-&gt;+++++&lt;]&gt;+.+[-----&gt;++&lt;]&gt;.-.--------.-[-----&gt;++&lt;]&gt;--. 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// </a:t>
            </a:r>
            <a:r>
              <a:rPr lang="ru-RU" dirty="0" smtClean="0">
                <a:solidFill>
                  <a:schemeClr val="bg1">
                    <a:lumMod val="50000"/>
                  </a:schemeClr>
                </a:solidFill>
              </a:rPr>
              <a:t>Конец</a:t>
            </a:r>
          </a:p>
          <a:p>
            <a:pPr marL="0" indent="0">
              <a:buNone/>
            </a:pP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ru-RU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++++[-&gt;++++++++&lt;]&gt;+.-[-&gt;++&lt;]&gt;-.+[----&gt;+++&lt;]&gt;.[---&gt;++++&lt;]&gt;+.---------.-------.[-----&gt;+&lt;]&gt;+.[--&gt;+&lt;]&gt;+.----[-&gt;++&lt;]&gt;-.-------.[---&gt;++&lt;]&gt;.[--&gt;+++&lt;]&gt;++.+++++++++++.-----.++++.------------.+[-----&gt;+&lt;]&gt;.-----.---.  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//</a:t>
            </a:r>
            <a:r>
              <a:rPr lang="ru-RU" dirty="0" smtClean="0">
                <a:solidFill>
                  <a:schemeClr val="bg1">
                    <a:lumMod val="50000"/>
                  </a:schemeClr>
                </a:solidFill>
              </a:rPr>
              <a:t>Спасибо за внимание</a:t>
            </a:r>
            <a:endParaRPr lang="ru-RU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1615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294</TotalTime>
  <Words>154</Words>
  <Application>Microsoft Office PowerPoint</Application>
  <PresentationFormat>Широкоэкранный</PresentationFormat>
  <Paragraphs>35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2" baseType="lpstr">
      <vt:lpstr>Arial</vt:lpstr>
      <vt:lpstr>Trebuchet MS</vt:lpstr>
      <vt:lpstr>Wingdings 3</vt:lpstr>
      <vt:lpstr>Аспект</vt:lpstr>
      <vt:lpstr>ТТИТ(Томский Техникум Информационных Технологий)</vt:lpstr>
      <vt:lpstr>echo “Стек технологий”;</vt:lpstr>
      <vt:lpstr>Программный продукт</vt:lpstr>
      <vt:lpstr>Программный продукт</vt:lpstr>
      <vt:lpstr>Программный продукт</vt:lpstr>
      <vt:lpstr>Программный продукт</vt:lpstr>
      <vt:lpstr>Программный продукт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Пользователь Windows</cp:lastModifiedBy>
  <cp:revision>20</cp:revision>
  <dcterms:created xsi:type="dcterms:W3CDTF">2018-10-26T05:04:20Z</dcterms:created>
  <dcterms:modified xsi:type="dcterms:W3CDTF">2018-10-27T01:48:57Z</dcterms:modified>
</cp:coreProperties>
</file>